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8" r:id="rId3"/>
    <p:sldId id="259" r:id="rId4"/>
    <p:sldId id="261" r:id="rId5"/>
    <p:sldId id="260" r:id="rId6"/>
    <p:sldId id="262" r:id="rId7"/>
    <p:sldId id="263" r:id="rId8"/>
    <p:sldId id="264" r:id="rId9"/>
    <p:sldId id="265" r:id="rId10"/>
    <p:sldId id="266" r:id="rId11"/>
    <p:sldId id="267" r:id="rId12"/>
    <p:sldId id="268" r:id="rId13"/>
    <p:sldId id="270"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76" d="100"/>
          <a:sy n="76" d="100"/>
        </p:scale>
        <p:origin x="62"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12/8/2024</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36710061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12/8/2024</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911272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12/8/2024</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245663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12/8/2024</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249234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12/8/2024</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485507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12/8/2024</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1464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12/8/2024</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010655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12/8/2024</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951196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12/8/2024</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114511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12/8/2024</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932317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12/8/2024</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3946132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12/8/2024</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96395527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0FFC5CB-E4E2-22E7-2922-F9EF2A65E604}"/>
              </a:ext>
            </a:extLst>
          </p:cNvPr>
          <p:cNvPicPr>
            <a:picLocks noChangeAspect="1"/>
          </p:cNvPicPr>
          <p:nvPr/>
        </p:nvPicPr>
        <p:blipFill>
          <a:blip r:embed="rId2"/>
          <a:srcRect t="25000"/>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B3789C-01C2-9B34-38EB-92A739159AB1}"/>
              </a:ext>
            </a:extLst>
          </p:cNvPr>
          <p:cNvSpPr>
            <a:spLocks noGrp="1"/>
          </p:cNvSpPr>
          <p:nvPr>
            <p:ph type="ctrTitle"/>
          </p:nvPr>
        </p:nvSpPr>
        <p:spPr>
          <a:xfrm>
            <a:off x="1078992" y="1143000"/>
            <a:ext cx="9052560" cy="3546179"/>
          </a:xfrm>
        </p:spPr>
        <p:txBody>
          <a:bodyPr>
            <a:normAutofit/>
          </a:bodyPr>
          <a:lstStyle/>
          <a:p>
            <a:r>
              <a:rPr lang="en-US" dirty="0" err="1">
                <a:solidFill>
                  <a:srgbClr val="FFFFFF"/>
                </a:solidFill>
              </a:rPr>
              <a:t>Ghafar’s</a:t>
            </a:r>
            <a:r>
              <a:rPr lang="en-US" dirty="0">
                <a:solidFill>
                  <a:srgbClr val="FFFFFF"/>
                </a:solidFill>
              </a:rPr>
              <a:t> Shoe Store Inventory System</a:t>
            </a:r>
          </a:p>
        </p:txBody>
      </p:sp>
      <p:sp>
        <p:nvSpPr>
          <p:cNvPr id="3" name="Subtitle 2">
            <a:extLst>
              <a:ext uri="{FF2B5EF4-FFF2-40B4-BE49-F238E27FC236}">
                <a16:creationId xmlns:a16="http://schemas.microsoft.com/office/drawing/2014/main" id="{3BB07800-BBA4-AA16-C143-8453553D8C26}"/>
              </a:ext>
            </a:extLst>
          </p:cNvPr>
          <p:cNvSpPr>
            <a:spLocks noGrp="1"/>
          </p:cNvSpPr>
          <p:nvPr>
            <p:ph type="subTitle" idx="1"/>
          </p:nvPr>
        </p:nvSpPr>
        <p:spPr>
          <a:xfrm>
            <a:off x="1078991" y="5010911"/>
            <a:ext cx="9490685" cy="1203075"/>
          </a:xfrm>
        </p:spPr>
        <p:txBody>
          <a:bodyPr>
            <a:normAutofit fontScale="92500" lnSpcReduction="10000"/>
          </a:bodyPr>
          <a:lstStyle/>
          <a:p>
            <a:r>
              <a:rPr lang="en-US" dirty="0">
                <a:solidFill>
                  <a:srgbClr val="FFFFFF"/>
                </a:solidFill>
              </a:rPr>
              <a:t>By: Ghafar Arogundade</a:t>
            </a:r>
          </a:p>
          <a:p>
            <a:r>
              <a:rPr lang="en-US" dirty="0">
                <a:solidFill>
                  <a:srgbClr val="FFFFFF"/>
                </a:solidFill>
              </a:rPr>
              <a:t>COSC 112</a:t>
            </a:r>
          </a:p>
          <a:p>
            <a:r>
              <a:rPr lang="en-US" dirty="0">
                <a:solidFill>
                  <a:srgbClr val="FFFFFF"/>
                </a:solidFill>
              </a:rPr>
              <a:t>12/9/2024</a:t>
            </a:r>
          </a:p>
          <a:p>
            <a:endParaRPr lang="en-US" dirty="0">
              <a:solidFill>
                <a:srgbClr val="FFFFFF"/>
              </a:solidFill>
            </a:endParaRPr>
          </a:p>
        </p:txBody>
      </p:sp>
      <p:cxnSp>
        <p:nvCxnSpPr>
          <p:cNvPr id="13" name="Straight Connector 12">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1028" name="Picture 4" descr="Shoe Store | Out Of Stock | Joliet">
            <a:extLst>
              <a:ext uri="{FF2B5EF4-FFF2-40B4-BE49-F238E27FC236}">
                <a16:creationId xmlns:a16="http://schemas.microsoft.com/office/drawing/2014/main" id="{78E96A23-90C5-2EFF-5FFC-8FAB93860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0456" y="3239652"/>
            <a:ext cx="4132552" cy="3221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176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4D4852-F932-A917-64BB-77C5DD5B2DFD}"/>
              </a:ext>
            </a:extLst>
          </p:cNvPr>
          <p:cNvSpPr>
            <a:spLocks noGrp="1"/>
          </p:cNvSpPr>
          <p:nvPr>
            <p:ph type="body" idx="1"/>
          </p:nvPr>
        </p:nvSpPr>
        <p:spPr>
          <a:xfrm>
            <a:off x="760476" y="740958"/>
            <a:ext cx="10671048" cy="2688042"/>
          </a:xfrm>
        </p:spPr>
        <p:txBody>
          <a:bodyPr/>
          <a:lstStyle/>
          <a:p>
            <a:r>
              <a:rPr lang="en-US" dirty="0"/>
              <a:t>If the User select 4 this is the code that executes. It allows the user to view the sales reports of all the shoes that are in inventory. It shows the user the number of sales, and the amount of money made.</a:t>
            </a:r>
          </a:p>
          <a:p>
            <a:r>
              <a:rPr lang="en-US" dirty="0"/>
              <a:t>It utilizes the for loop that goes through the variable “</a:t>
            </a:r>
            <a:r>
              <a:rPr lang="en-US" dirty="0" err="1"/>
              <a:t>shoecount</a:t>
            </a:r>
            <a:r>
              <a:rPr lang="en-US" dirty="0"/>
              <a:t>”</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B489FA94-AA4B-C43B-AC50-A0CB450CBE5D}"/>
              </a:ext>
            </a:extLst>
          </p:cNvPr>
          <p:cNvPicPr>
            <a:picLocks noChangeAspect="1"/>
          </p:cNvPicPr>
          <p:nvPr/>
        </p:nvPicPr>
        <p:blipFill>
          <a:blip r:embed="rId2"/>
          <a:stretch>
            <a:fillRect/>
          </a:stretch>
        </p:blipFill>
        <p:spPr>
          <a:xfrm>
            <a:off x="0" y="2652270"/>
            <a:ext cx="12192000" cy="1042182"/>
          </a:xfrm>
          <a:prstGeom prst="rect">
            <a:avLst/>
          </a:prstGeom>
        </p:spPr>
      </p:pic>
      <p:pic>
        <p:nvPicPr>
          <p:cNvPr id="7" name="Picture 6">
            <a:extLst>
              <a:ext uri="{FF2B5EF4-FFF2-40B4-BE49-F238E27FC236}">
                <a16:creationId xmlns:a16="http://schemas.microsoft.com/office/drawing/2014/main" id="{34E10D65-9EF6-BACB-80D8-D43A242A4D43}"/>
              </a:ext>
            </a:extLst>
          </p:cNvPr>
          <p:cNvPicPr>
            <a:picLocks noChangeAspect="1"/>
          </p:cNvPicPr>
          <p:nvPr/>
        </p:nvPicPr>
        <p:blipFill>
          <a:blip r:embed="rId3"/>
          <a:stretch>
            <a:fillRect/>
          </a:stretch>
        </p:blipFill>
        <p:spPr>
          <a:xfrm>
            <a:off x="3370358" y="3966250"/>
            <a:ext cx="4937500" cy="2748123"/>
          </a:xfrm>
          <a:prstGeom prst="rect">
            <a:avLst/>
          </a:prstGeom>
        </p:spPr>
      </p:pic>
      <p:sp>
        <p:nvSpPr>
          <p:cNvPr id="8" name="TextBox 7">
            <a:extLst>
              <a:ext uri="{FF2B5EF4-FFF2-40B4-BE49-F238E27FC236}">
                <a16:creationId xmlns:a16="http://schemas.microsoft.com/office/drawing/2014/main" id="{57AC60CE-3217-8012-89CB-58A8D4CE92FE}"/>
              </a:ext>
            </a:extLst>
          </p:cNvPr>
          <p:cNvSpPr txBox="1"/>
          <p:nvPr/>
        </p:nvSpPr>
        <p:spPr>
          <a:xfrm>
            <a:off x="2180493" y="3966250"/>
            <a:ext cx="1011815" cy="369332"/>
          </a:xfrm>
          <a:prstGeom prst="rect">
            <a:avLst/>
          </a:prstGeom>
          <a:noFill/>
        </p:spPr>
        <p:txBody>
          <a:bodyPr wrap="none" rtlCol="0">
            <a:spAutoFit/>
          </a:bodyPr>
          <a:lstStyle/>
          <a:p>
            <a:r>
              <a:rPr lang="en-US" dirty="0"/>
              <a:t>Output:</a:t>
            </a:r>
          </a:p>
        </p:txBody>
      </p:sp>
    </p:spTree>
    <p:extLst>
      <p:ext uri="{BB962C8B-B14F-4D97-AF65-F5344CB8AC3E}">
        <p14:creationId xmlns:p14="http://schemas.microsoft.com/office/powerpoint/2010/main" val="1350503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2FD7E0-47AB-12F4-3028-B25D725FE22B}"/>
              </a:ext>
            </a:extLst>
          </p:cNvPr>
          <p:cNvSpPr>
            <a:spLocks noGrp="1"/>
          </p:cNvSpPr>
          <p:nvPr>
            <p:ph type="body" idx="1"/>
          </p:nvPr>
        </p:nvSpPr>
        <p:spPr>
          <a:xfrm>
            <a:off x="497695" y="184085"/>
            <a:ext cx="10671048" cy="2920856"/>
          </a:xfrm>
        </p:spPr>
        <p:txBody>
          <a:bodyPr>
            <a:normAutofit lnSpcReduction="10000"/>
          </a:bodyPr>
          <a:lstStyle/>
          <a:p>
            <a:r>
              <a:rPr lang="en-US" dirty="0"/>
              <a:t>If the user selects option 6 this is the code that will execute. It allows the user to check if there are any shoes that are low on stock. The variable “</a:t>
            </a:r>
            <a:r>
              <a:rPr lang="en-US" dirty="0" err="1"/>
              <a:t>lowstock</a:t>
            </a:r>
            <a:r>
              <a:rPr lang="en-US" dirty="0"/>
              <a:t>” is set to 5 any shoe that has less than 5 pairs in stock will be considered low in stock.</a:t>
            </a:r>
          </a:p>
          <a:p>
            <a:r>
              <a:rPr lang="en-US" dirty="0"/>
              <a:t>It utilizes a for loop to go through the array “</a:t>
            </a:r>
            <a:r>
              <a:rPr lang="en-US" dirty="0" err="1"/>
              <a:t>shoestock</a:t>
            </a:r>
            <a:r>
              <a:rPr lang="en-US" dirty="0"/>
              <a:t>” to see if any index has a value less than 5. If an index has a value less than 5 it will print the name of the shoe and the number in stock</a:t>
            </a:r>
          </a:p>
          <a:p>
            <a:r>
              <a:rPr lang="en-US" dirty="0"/>
              <a:t>If no index in the array “</a:t>
            </a:r>
            <a:r>
              <a:rPr lang="en-US" dirty="0" err="1"/>
              <a:t>shoestock</a:t>
            </a:r>
            <a:r>
              <a:rPr lang="en-US" dirty="0"/>
              <a:t>” has a value less than 5 it will print “No shoes are low on stock.”</a:t>
            </a:r>
          </a:p>
          <a:p>
            <a:endParaRPr lang="en-US" dirty="0"/>
          </a:p>
        </p:txBody>
      </p:sp>
      <p:pic>
        <p:nvPicPr>
          <p:cNvPr id="7" name="Picture 6">
            <a:extLst>
              <a:ext uri="{FF2B5EF4-FFF2-40B4-BE49-F238E27FC236}">
                <a16:creationId xmlns:a16="http://schemas.microsoft.com/office/drawing/2014/main" id="{73312A0F-29C1-EB23-FE9E-B4DD6D2B1E5B}"/>
              </a:ext>
            </a:extLst>
          </p:cNvPr>
          <p:cNvPicPr>
            <a:picLocks noChangeAspect="1"/>
          </p:cNvPicPr>
          <p:nvPr/>
        </p:nvPicPr>
        <p:blipFill>
          <a:blip r:embed="rId2"/>
          <a:stretch>
            <a:fillRect/>
          </a:stretch>
        </p:blipFill>
        <p:spPr>
          <a:xfrm>
            <a:off x="0" y="2822619"/>
            <a:ext cx="9878804" cy="3191320"/>
          </a:xfrm>
          <a:prstGeom prst="rect">
            <a:avLst/>
          </a:prstGeom>
        </p:spPr>
      </p:pic>
      <p:pic>
        <p:nvPicPr>
          <p:cNvPr id="9" name="Picture 8">
            <a:extLst>
              <a:ext uri="{FF2B5EF4-FFF2-40B4-BE49-F238E27FC236}">
                <a16:creationId xmlns:a16="http://schemas.microsoft.com/office/drawing/2014/main" id="{B9DE26A4-A192-C8F1-EC5E-36FF70A793F2}"/>
              </a:ext>
            </a:extLst>
          </p:cNvPr>
          <p:cNvPicPr>
            <a:picLocks noChangeAspect="1"/>
          </p:cNvPicPr>
          <p:nvPr/>
        </p:nvPicPr>
        <p:blipFill>
          <a:blip r:embed="rId3"/>
          <a:stretch>
            <a:fillRect/>
          </a:stretch>
        </p:blipFill>
        <p:spPr>
          <a:xfrm>
            <a:off x="8427156" y="4781260"/>
            <a:ext cx="3115110" cy="2076740"/>
          </a:xfrm>
          <a:prstGeom prst="rect">
            <a:avLst/>
          </a:prstGeom>
        </p:spPr>
      </p:pic>
      <p:sp>
        <p:nvSpPr>
          <p:cNvPr id="10" name="TextBox 9">
            <a:extLst>
              <a:ext uri="{FF2B5EF4-FFF2-40B4-BE49-F238E27FC236}">
                <a16:creationId xmlns:a16="http://schemas.microsoft.com/office/drawing/2014/main" id="{A86EF928-DB6C-64D1-C66A-408EB9C20C3F}"/>
              </a:ext>
            </a:extLst>
          </p:cNvPr>
          <p:cNvSpPr txBox="1"/>
          <p:nvPr/>
        </p:nvSpPr>
        <p:spPr>
          <a:xfrm>
            <a:off x="7214717" y="6304583"/>
            <a:ext cx="1011815" cy="369332"/>
          </a:xfrm>
          <a:prstGeom prst="rect">
            <a:avLst/>
          </a:prstGeom>
          <a:noFill/>
        </p:spPr>
        <p:txBody>
          <a:bodyPr wrap="none" rtlCol="0">
            <a:spAutoFit/>
          </a:bodyPr>
          <a:lstStyle/>
          <a:p>
            <a:r>
              <a:rPr lang="en-US" dirty="0"/>
              <a:t>Output:</a:t>
            </a:r>
          </a:p>
        </p:txBody>
      </p:sp>
    </p:spTree>
    <p:extLst>
      <p:ext uri="{BB962C8B-B14F-4D97-AF65-F5344CB8AC3E}">
        <p14:creationId xmlns:p14="http://schemas.microsoft.com/office/powerpoint/2010/main" val="3950864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778E7C-D6E1-D56C-6E80-098D38C43987}"/>
              </a:ext>
            </a:extLst>
          </p:cNvPr>
          <p:cNvSpPr>
            <a:spLocks noGrp="1"/>
          </p:cNvSpPr>
          <p:nvPr>
            <p:ph type="body" idx="1"/>
          </p:nvPr>
        </p:nvSpPr>
        <p:spPr>
          <a:xfrm>
            <a:off x="246042" y="337106"/>
            <a:ext cx="10671048" cy="3167743"/>
          </a:xfrm>
        </p:spPr>
        <p:txBody>
          <a:bodyPr/>
          <a:lstStyle/>
          <a:p>
            <a:r>
              <a:rPr lang="en-US" dirty="0"/>
              <a:t>This is the end of the code</a:t>
            </a:r>
          </a:p>
          <a:p>
            <a:r>
              <a:rPr lang="en-US" dirty="0"/>
              <a:t>If the user chooses option 6 the loop is broken and no longer repeats</a:t>
            </a:r>
          </a:p>
          <a:p>
            <a:r>
              <a:rPr lang="en-US" dirty="0"/>
              <a:t>If the user doesn’t input any of the numbers 1-6 the user is prompted to try again.</a:t>
            </a:r>
          </a:p>
        </p:txBody>
      </p:sp>
      <p:pic>
        <p:nvPicPr>
          <p:cNvPr id="5" name="Picture 4">
            <a:extLst>
              <a:ext uri="{FF2B5EF4-FFF2-40B4-BE49-F238E27FC236}">
                <a16:creationId xmlns:a16="http://schemas.microsoft.com/office/drawing/2014/main" id="{90ECB0ED-674D-5794-9D2C-9C0B3BDA2AD5}"/>
              </a:ext>
            </a:extLst>
          </p:cNvPr>
          <p:cNvPicPr>
            <a:picLocks noChangeAspect="1"/>
          </p:cNvPicPr>
          <p:nvPr/>
        </p:nvPicPr>
        <p:blipFill>
          <a:blip r:embed="rId2"/>
          <a:stretch>
            <a:fillRect/>
          </a:stretch>
        </p:blipFill>
        <p:spPr>
          <a:xfrm>
            <a:off x="246042" y="3690257"/>
            <a:ext cx="7517863" cy="2630156"/>
          </a:xfrm>
          <a:prstGeom prst="rect">
            <a:avLst/>
          </a:prstGeom>
        </p:spPr>
      </p:pic>
    </p:spTree>
    <p:extLst>
      <p:ext uri="{BB962C8B-B14F-4D97-AF65-F5344CB8AC3E}">
        <p14:creationId xmlns:p14="http://schemas.microsoft.com/office/powerpoint/2010/main" val="525594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456F24-9253-5F0E-E2BF-5A17F850E82B}"/>
              </a:ext>
            </a:extLst>
          </p:cNvPr>
          <p:cNvSpPr>
            <a:spLocks noGrp="1"/>
          </p:cNvSpPr>
          <p:nvPr>
            <p:ph type="body" idx="1"/>
          </p:nvPr>
        </p:nvSpPr>
        <p:spPr>
          <a:xfrm>
            <a:off x="758952" y="174038"/>
            <a:ext cx="10671048" cy="822960"/>
          </a:xfrm>
        </p:spPr>
        <p:txBody>
          <a:bodyPr/>
          <a:lstStyle/>
          <a:p>
            <a:r>
              <a:rPr lang="en-US" dirty="0"/>
              <a:t>Key Challenges:</a:t>
            </a:r>
          </a:p>
        </p:txBody>
      </p:sp>
      <p:pic>
        <p:nvPicPr>
          <p:cNvPr id="5" name="Picture 4">
            <a:extLst>
              <a:ext uri="{FF2B5EF4-FFF2-40B4-BE49-F238E27FC236}">
                <a16:creationId xmlns:a16="http://schemas.microsoft.com/office/drawing/2014/main" id="{1FCFE979-2546-1227-2631-E9207D9F034F}"/>
              </a:ext>
            </a:extLst>
          </p:cNvPr>
          <p:cNvPicPr>
            <a:picLocks noChangeAspect="1"/>
          </p:cNvPicPr>
          <p:nvPr/>
        </p:nvPicPr>
        <p:blipFill>
          <a:blip r:embed="rId2"/>
          <a:stretch>
            <a:fillRect/>
          </a:stretch>
        </p:blipFill>
        <p:spPr>
          <a:xfrm>
            <a:off x="648420" y="4752681"/>
            <a:ext cx="3038899" cy="2105319"/>
          </a:xfrm>
          <a:prstGeom prst="rect">
            <a:avLst/>
          </a:prstGeom>
        </p:spPr>
      </p:pic>
      <p:sp>
        <p:nvSpPr>
          <p:cNvPr id="6" name="TextBox 5">
            <a:extLst>
              <a:ext uri="{FF2B5EF4-FFF2-40B4-BE49-F238E27FC236}">
                <a16:creationId xmlns:a16="http://schemas.microsoft.com/office/drawing/2014/main" id="{3AF090F8-19FE-B879-7994-D8AE2270BC27}"/>
              </a:ext>
            </a:extLst>
          </p:cNvPr>
          <p:cNvSpPr txBox="1"/>
          <p:nvPr/>
        </p:nvSpPr>
        <p:spPr>
          <a:xfrm>
            <a:off x="4326117" y="219545"/>
            <a:ext cx="3895947" cy="2862322"/>
          </a:xfrm>
          <a:prstGeom prst="rect">
            <a:avLst/>
          </a:prstGeom>
          <a:noFill/>
        </p:spPr>
        <p:txBody>
          <a:bodyPr wrap="square" rtlCol="0">
            <a:spAutoFit/>
          </a:bodyPr>
          <a:lstStyle/>
          <a:p>
            <a:r>
              <a:rPr lang="en-US" dirty="0"/>
              <a:t>I kept getting this in my output where it would skip the line where the user would be able to enter the name of shoe and go to the line where the user enters the price.</a:t>
            </a:r>
          </a:p>
          <a:p>
            <a:endParaRPr lang="en-US" dirty="0"/>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54A9B3D0-DB8D-72A0-763C-D0EDDB8ABA28}"/>
              </a:ext>
            </a:extLst>
          </p:cNvPr>
          <p:cNvPicPr>
            <a:picLocks noChangeAspect="1"/>
          </p:cNvPicPr>
          <p:nvPr/>
        </p:nvPicPr>
        <p:blipFill>
          <a:blip r:embed="rId3"/>
          <a:stretch>
            <a:fillRect/>
          </a:stretch>
        </p:blipFill>
        <p:spPr>
          <a:xfrm>
            <a:off x="-70338" y="2477879"/>
            <a:ext cx="5697415" cy="2256141"/>
          </a:xfrm>
          <a:prstGeom prst="rect">
            <a:avLst/>
          </a:prstGeom>
        </p:spPr>
      </p:pic>
      <p:sp>
        <p:nvSpPr>
          <p:cNvPr id="9" name="TextBox 8">
            <a:extLst>
              <a:ext uri="{FF2B5EF4-FFF2-40B4-BE49-F238E27FC236}">
                <a16:creationId xmlns:a16="http://schemas.microsoft.com/office/drawing/2014/main" id="{424FB497-D369-EA22-65F7-6887A60E6B30}"/>
              </a:ext>
            </a:extLst>
          </p:cNvPr>
          <p:cNvSpPr txBox="1"/>
          <p:nvPr/>
        </p:nvSpPr>
        <p:spPr>
          <a:xfrm>
            <a:off x="1118181" y="1910398"/>
            <a:ext cx="951543" cy="369332"/>
          </a:xfrm>
          <a:prstGeom prst="rect">
            <a:avLst/>
          </a:prstGeom>
          <a:noFill/>
        </p:spPr>
        <p:txBody>
          <a:bodyPr wrap="none" rtlCol="0">
            <a:spAutoFit/>
          </a:bodyPr>
          <a:lstStyle/>
          <a:p>
            <a:r>
              <a:rPr lang="en-US" dirty="0"/>
              <a:t>Before:</a:t>
            </a:r>
          </a:p>
        </p:txBody>
      </p:sp>
      <p:pic>
        <p:nvPicPr>
          <p:cNvPr id="11" name="Picture 10">
            <a:extLst>
              <a:ext uri="{FF2B5EF4-FFF2-40B4-BE49-F238E27FC236}">
                <a16:creationId xmlns:a16="http://schemas.microsoft.com/office/drawing/2014/main" id="{DB175AB9-FD8D-124A-B1DE-3B00E841A467}"/>
              </a:ext>
            </a:extLst>
          </p:cNvPr>
          <p:cNvPicPr>
            <a:picLocks noChangeAspect="1"/>
          </p:cNvPicPr>
          <p:nvPr/>
        </p:nvPicPr>
        <p:blipFill>
          <a:blip r:embed="rId4"/>
          <a:stretch>
            <a:fillRect/>
          </a:stretch>
        </p:blipFill>
        <p:spPr>
          <a:xfrm>
            <a:off x="6494585" y="2477879"/>
            <a:ext cx="5697415" cy="2274802"/>
          </a:xfrm>
          <a:prstGeom prst="rect">
            <a:avLst/>
          </a:prstGeom>
        </p:spPr>
      </p:pic>
      <p:sp>
        <p:nvSpPr>
          <p:cNvPr id="12" name="TextBox 11">
            <a:extLst>
              <a:ext uri="{FF2B5EF4-FFF2-40B4-BE49-F238E27FC236}">
                <a16:creationId xmlns:a16="http://schemas.microsoft.com/office/drawing/2014/main" id="{4BDB25A5-CACC-AAA4-1DFC-F17F85918A5F}"/>
              </a:ext>
            </a:extLst>
          </p:cNvPr>
          <p:cNvSpPr txBox="1"/>
          <p:nvPr/>
        </p:nvSpPr>
        <p:spPr>
          <a:xfrm>
            <a:off x="9608736" y="1910398"/>
            <a:ext cx="768544" cy="369332"/>
          </a:xfrm>
          <a:prstGeom prst="rect">
            <a:avLst/>
          </a:prstGeom>
          <a:noFill/>
        </p:spPr>
        <p:txBody>
          <a:bodyPr wrap="none" rtlCol="0">
            <a:spAutoFit/>
          </a:bodyPr>
          <a:lstStyle/>
          <a:p>
            <a:r>
              <a:rPr lang="en-US" dirty="0"/>
              <a:t>After:</a:t>
            </a:r>
          </a:p>
        </p:txBody>
      </p:sp>
      <p:pic>
        <p:nvPicPr>
          <p:cNvPr id="14" name="Picture 13">
            <a:extLst>
              <a:ext uri="{FF2B5EF4-FFF2-40B4-BE49-F238E27FC236}">
                <a16:creationId xmlns:a16="http://schemas.microsoft.com/office/drawing/2014/main" id="{6FFFA484-DDF4-DDD0-02F2-6A26AB7DBCAB}"/>
              </a:ext>
            </a:extLst>
          </p:cNvPr>
          <p:cNvPicPr>
            <a:picLocks noChangeAspect="1"/>
          </p:cNvPicPr>
          <p:nvPr/>
        </p:nvPicPr>
        <p:blipFill>
          <a:blip r:embed="rId5"/>
          <a:stretch>
            <a:fillRect/>
          </a:stretch>
        </p:blipFill>
        <p:spPr>
          <a:xfrm>
            <a:off x="8876401" y="4752681"/>
            <a:ext cx="2553599" cy="2105319"/>
          </a:xfrm>
          <a:prstGeom prst="rect">
            <a:avLst/>
          </a:prstGeom>
        </p:spPr>
      </p:pic>
      <p:sp>
        <p:nvSpPr>
          <p:cNvPr id="15" name="TextBox 14">
            <a:extLst>
              <a:ext uri="{FF2B5EF4-FFF2-40B4-BE49-F238E27FC236}">
                <a16:creationId xmlns:a16="http://schemas.microsoft.com/office/drawing/2014/main" id="{F55C7ED7-FA6E-EE04-4911-29D3B47ECDA1}"/>
              </a:ext>
            </a:extLst>
          </p:cNvPr>
          <p:cNvSpPr txBox="1"/>
          <p:nvPr/>
        </p:nvSpPr>
        <p:spPr>
          <a:xfrm>
            <a:off x="4180114" y="5140348"/>
            <a:ext cx="4455387" cy="646331"/>
          </a:xfrm>
          <a:prstGeom prst="rect">
            <a:avLst/>
          </a:prstGeom>
          <a:noFill/>
        </p:spPr>
        <p:txBody>
          <a:bodyPr wrap="none" rtlCol="0">
            <a:spAutoFit/>
          </a:bodyPr>
          <a:lstStyle/>
          <a:p>
            <a:r>
              <a:rPr lang="en-US" dirty="0"/>
              <a:t>After some research I had to add the line</a:t>
            </a:r>
          </a:p>
          <a:p>
            <a:r>
              <a:rPr lang="en-US" dirty="0"/>
              <a:t>“input.nextLine();.”</a:t>
            </a:r>
          </a:p>
        </p:txBody>
      </p:sp>
    </p:spTree>
    <p:extLst>
      <p:ext uri="{BB962C8B-B14F-4D97-AF65-F5344CB8AC3E}">
        <p14:creationId xmlns:p14="http://schemas.microsoft.com/office/powerpoint/2010/main" val="858253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74FAAB-6B0E-B742-1C81-413DB6B4DD39}"/>
              </a:ext>
            </a:extLst>
          </p:cNvPr>
          <p:cNvSpPr>
            <a:spLocks noGrp="1"/>
          </p:cNvSpPr>
          <p:nvPr>
            <p:ph type="title"/>
          </p:nvPr>
        </p:nvSpPr>
        <p:spPr>
          <a:xfrm>
            <a:off x="1078992" y="1143000"/>
            <a:ext cx="9052560" cy="3546179"/>
          </a:xfrm>
        </p:spPr>
        <p:txBody>
          <a:bodyPr vert="horz" lIns="91440" tIns="45720" rIns="91440" bIns="45720" rtlCol="0" anchor="t">
            <a:normAutofit/>
          </a:bodyPr>
          <a:lstStyle/>
          <a:p>
            <a:r>
              <a:rPr lang="en-US" sz="2300" dirty="0"/>
              <a:t>I  think I could have probably made things easier by utilizing a switch statement instead of if else statements. I also could’ve used methods to make my code shorter. I could also go a step further and specify on shoe size.</a:t>
            </a:r>
            <a:br>
              <a:rPr lang="en-US" sz="2300" dirty="0"/>
            </a:br>
            <a:br>
              <a:rPr lang="en-US" sz="2300" dirty="0"/>
            </a:br>
            <a:r>
              <a:rPr lang="en-US" sz="2300" dirty="0"/>
              <a:t>In conclusion, I was able to make an inventory management system where the user could track stock levels, sales, add/update products, generate low stock reports, and produce sale reports.</a:t>
            </a:r>
          </a:p>
        </p:txBody>
      </p:sp>
      <p:sp>
        <p:nvSpPr>
          <p:cNvPr id="3" name="Text Placeholder 2">
            <a:extLst>
              <a:ext uri="{FF2B5EF4-FFF2-40B4-BE49-F238E27FC236}">
                <a16:creationId xmlns:a16="http://schemas.microsoft.com/office/drawing/2014/main" id="{9372849A-9044-15B9-F4CA-64D1BC717507}"/>
              </a:ext>
            </a:extLst>
          </p:cNvPr>
          <p:cNvSpPr>
            <a:spLocks noGrp="1"/>
          </p:cNvSpPr>
          <p:nvPr>
            <p:ph type="body" idx="1"/>
          </p:nvPr>
        </p:nvSpPr>
        <p:spPr>
          <a:xfrm>
            <a:off x="1078992" y="5010912"/>
            <a:ext cx="9052560" cy="704088"/>
          </a:xfrm>
        </p:spPr>
        <p:txBody>
          <a:bodyPr vert="horz" lIns="91440" tIns="45720" rIns="91440" bIns="45720" rtlCol="0">
            <a:normAutofit/>
          </a:bodyPr>
          <a:lstStyle/>
          <a:p>
            <a:pPr>
              <a:lnSpc>
                <a:spcPct val="100000"/>
              </a:lnSpc>
            </a:pPr>
            <a:r>
              <a:rPr lang="en-US" sz="2200"/>
              <a:t>Final Thoughts</a:t>
            </a:r>
          </a:p>
        </p:txBody>
      </p:sp>
      <p:cxnSp>
        <p:nvCxnSpPr>
          <p:cNvPr id="14" name="Straight Connector 13">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800629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73FD-033D-7CC8-CFD5-628B86E156D8}"/>
              </a:ext>
            </a:extLst>
          </p:cNvPr>
          <p:cNvSpPr>
            <a:spLocks noGrp="1"/>
          </p:cNvSpPr>
          <p:nvPr>
            <p:ph type="title"/>
          </p:nvPr>
        </p:nvSpPr>
        <p:spPr>
          <a:xfrm>
            <a:off x="758952" y="1875073"/>
            <a:ext cx="10666949" cy="3099816"/>
          </a:xfrm>
        </p:spPr>
        <p:txBody>
          <a:bodyPr>
            <a:normAutofit fontScale="90000"/>
          </a:bodyPr>
          <a:lstStyle/>
          <a:p>
            <a:r>
              <a:rPr lang="en-US" dirty="0"/>
              <a:t>An inventory management system that allows the user to update inventory, track product stock levels, and receive sales reports.</a:t>
            </a:r>
          </a:p>
        </p:txBody>
      </p:sp>
      <p:sp>
        <p:nvSpPr>
          <p:cNvPr id="3" name="Text Placeholder 2">
            <a:extLst>
              <a:ext uri="{FF2B5EF4-FFF2-40B4-BE49-F238E27FC236}">
                <a16:creationId xmlns:a16="http://schemas.microsoft.com/office/drawing/2014/main" id="{FDF72E42-E301-00AA-A7B4-70F7A8CD26C2}"/>
              </a:ext>
            </a:extLst>
          </p:cNvPr>
          <p:cNvSpPr>
            <a:spLocks noGrp="1"/>
          </p:cNvSpPr>
          <p:nvPr>
            <p:ph type="body" idx="1"/>
          </p:nvPr>
        </p:nvSpPr>
        <p:spPr>
          <a:xfrm>
            <a:off x="758952" y="839163"/>
            <a:ext cx="10671048" cy="822960"/>
          </a:xfrm>
        </p:spPr>
        <p:txBody>
          <a:bodyPr>
            <a:normAutofit/>
          </a:bodyPr>
          <a:lstStyle/>
          <a:p>
            <a:r>
              <a:rPr lang="en-US" sz="2800" dirty="0"/>
              <a:t>Project Description</a:t>
            </a:r>
          </a:p>
        </p:txBody>
      </p:sp>
      <p:sp>
        <p:nvSpPr>
          <p:cNvPr id="4" name="TextBox 3">
            <a:extLst>
              <a:ext uri="{FF2B5EF4-FFF2-40B4-BE49-F238E27FC236}">
                <a16:creationId xmlns:a16="http://schemas.microsoft.com/office/drawing/2014/main" id="{9DB33218-53C8-0FB2-8A53-7BB59D8845DE}"/>
              </a:ext>
            </a:extLst>
          </p:cNvPr>
          <p:cNvSpPr txBox="1"/>
          <p:nvPr/>
        </p:nvSpPr>
        <p:spPr>
          <a:xfrm>
            <a:off x="864158" y="5400789"/>
            <a:ext cx="5526594" cy="830997"/>
          </a:xfrm>
          <a:prstGeom prst="rect">
            <a:avLst/>
          </a:prstGeom>
          <a:noFill/>
        </p:spPr>
        <p:txBody>
          <a:bodyPr wrap="square" rtlCol="0">
            <a:spAutoFit/>
          </a:bodyPr>
          <a:lstStyle/>
          <a:p>
            <a:r>
              <a:rPr lang="en-US" sz="2400" dirty="0"/>
              <a:t>Mostly utilizes arrays, loops, and if statements.</a:t>
            </a:r>
          </a:p>
        </p:txBody>
      </p:sp>
    </p:spTree>
    <p:extLst>
      <p:ext uri="{BB962C8B-B14F-4D97-AF65-F5344CB8AC3E}">
        <p14:creationId xmlns:p14="http://schemas.microsoft.com/office/powerpoint/2010/main" val="2445115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5594B6-B682-81FA-590C-E46170201317}"/>
              </a:ext>
            </a:extLst>
          </p:cNvPr>
          <p:cNvSpPr txBox="1"/>
          <p:nvPr/>
        </p:nvSpPr>
        <p:spPr>
          <a:xfrm>
            <a:off x="864807" y="208747"/>
            <a:ext cx="2106859" cy="584775"/>
          </a:xfrm>
          <a:prstGeom prst="rect">
            <a:avLst/>
          </a:prstGeom>
          <a:noFill/>
        </p:spPr>
        <p:txBody>
          <a:bodyPr wrap="none" rtlCol="0">
            <a:spAutoFit/>
          </a:bodyPr>
          <a:lstStyle/>
          <a:p>
            <a:r>
              <a:rPr lang="en-US" sz="3200" dirty="0"/>
              <a:t>Full Code:</a:t>
            </a:r>
          </a:p>
        </p:txBody>
      </p:sp>
      <p:pic>
        <p:nvPicPr>
          <p:cNvPr id="8" name="20241209-0509-50.9355159">
            <a:hlinkClick r:id="" action="ppaction://media"/>
            <a:extLst>
              <a:ext uri="{FF2B5EF4-FFF2-40B4-BE49-F238E27FC236}">
                <a16:creationId xmlns:a16="http://schemas.microsoft.com/office/drawing/2014/main" id="{54198BED-B557-ACA3-8410-0AE2ED7AB30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09511"/>
            <a:ext cx="12192000" cy="5438775"/>
          </a:xfrm>
          <a:prstGeom prst="rect">
            <a:avLst/>
          </a:prstGeom>
        </p:spPr>
      </p:pic>
    </p:spTree>
    <p:extLst>
      <p:ext uri="{BB962C8B-B14F-4D97-AF65-F5344CB8AC3E}">
        <p14:creationId xmlns:p14="http://schemas.microsoft.com/office/powerpoint/2010/main" val="263495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3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282DC-8F6A-6ACB-2867-5F83A5D0D911}"/>
              </a:ext>
            </a:extLst>
          </p:cNvPr>
          <p:cNvSpPr>
            <a:spLocks noGrp="1"/>
          </p:cNvSpPr>
          <p:nvPr>
            <p:ph type="title"/>
          </p:nvPr>
        </p:nvSpPr>
        <p:spPr>
          <a:xfrm>
            <a:off x="684393" y="2620493"/>
            <a:ext cx="10666949" cy="3099816"/>
          </a:xfrm>
        </p:spPr>
        <p:txBody>
          <a:bodyPr>
            <a:normAutofit/>
          </a:bodyPr>
          <a:lstStyle/>
          <a:p>
            <a:pPr algn="ctr"/>
            <a:r>
              <a:rPr lang="en-US" sz="7200" dirty="0"/>
              <a:t>Key Parts of The Code</a:t>
            </a:r>
          </a:p>
        </p:txBody>
      </p:sp>
    </p:spTree>
    <p:extLst>
      <p:ext uri="{BB962C8B-B14F-4D97-AF65-F5344CB8AC3E}">
        <p14:creationId xmlns:p14="http://schemas.microsoft.com/office/powerpoint/2010/main" val="1909695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5722-0628-4466-C40D-C2E0DF8098A1}"/>
              </a:ext>
            </a:extLst>
          </p:cNvPr>
          <p:cNvSpPr>
            <a:spLocks noGrp="1"/>
          </p:cNvSpPr>
          <p:nvPr>
            <p:ph type="title"/>
          </p:nvPr>
        </p:nvSpPr>
        <p:spPr>
          <a:xfrm>
            <a:off x="290779" y="695748"/>
            <a:ext cx="10666949" cy="3099816"/>
          </a:xfrm>
        </p:spPr>
        <p:txBody>
          <a:bodyPr>
            <a:normAutofit/>
          </a:bodyPr>
          <a:lstStyle/>
          <a:p>
            <a:r>
              <a:rPr lang="en-US" sz="2400" dirty="0"/>
              <a:t>These are the main arrays of the program. I used these arrays to store al the major value of each shoe, the price of the shoe, the name of the shoe, how much of the shoe is in stock, and how many times the shoe has been sold.</a:t>
            </a:r>
            <a:br>
              <a:rPr lang="en-US" sz="2400" dirty="0"/>
            </a:br>
            <a:br>
              <a:rPr lang="en-US" sz="2400" dirty="0"/>
            </a:br>
            <a:r>
              <a:rPr lang="en-US" sz="2400" dirty="0"/>
              <a:t>The integer variable </a:t>
            </a:r>
            <a:r>
              <a:rPr lang="en-US" sz="2400" dirty="0" err="1"/>
              <a:t>shoelimit</a:t>
            </a:r>
            <a:r>
              <a:rPr lang="en-US" sz="2400" dirty="0"/>
              <a:t> is set to 15 making the array length 15 for all the arrays. Basically, I can only have 15 different shoes in inventory at one time.</a:t>
            </a:r>
          </a:p>
        </p:txBody>
      </p:sp>
      <p:pic>
        <p:nvPicPr>
          <p:cNvPr id="5" name="Picture 4">
            <a:extLst>
              <a:ext uri="{FF2B5EF4-FFF2-40B4-BE49-F238E27FC236}">
                <a16:creationId xmlns:a16="http://schemas.microsoft.com/office/drawing/2014/main" id="{2A31B3DF-A165-B0A8-3CA6-87D205027978}"/>
              </a:ext>
            </a:extLst>
          </p:cNvPr>
          <p:cNvPicPr>
            <a:picLocks noChangeAspect="1"/>
          </p:cNvPicPr>
          <p:nvPr/>
        </p:nvPicPr>
        <p:blipFill>
          <a:blip r:embed="rId2"/>
          <a:stretch>
            <a:fillRect/>
          </a:stretch>
        </p:blipFill>
        <p:spPr>
          <a:xfrm>
            <a:off x="513431" y="4146741"/>
            <a:ext cx="7689311" cy="1708735"/>
          </a:xfrm>
          <a:prstGeom prst="rect">
            <a:avLst/>
          </a:prstGeom>
        </p:spPr>
      </p:pic>
    </p:spTree>
    <p:extLst>
      <p:ext uri="{BB962C8B-B14F-4D97-AF65-F5344CB8AC3E}">
        <p14:creationId xmlns:p14="http://schemas.microsoft.com/office/powerpoint/2010/main" val="2500507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0DD494-917E-34C9-9D32-B333D9DE967E}"/>
              </a:ext>
            </a:extLst>
          </p:cNvPr>
          <p:cNvSpPr>
            <a:spLocks noGrp="1"/>
          </p:cNvSpPr>
          <p:nvPr>
            <p:ph type="body" idx="1"/>
          </p:nvPr>
        </p:nvSpPr>
        <p:spPr>
          <a:xfrm>
            <a:off x="628323" y="455392"/>
            <a:ext cx="10671048" cy="822960"/>
          </a:xfrm>
        </p:spPr>
        <p:txBody>
          <a:bodyPr/>
          <a:lstStyle/>
          <a:p>
            <a:r>
              <a:rPr lang="en-US" dirty="0"/>
              <a:t>This is the code for the menu that the user has to choose from.</a:t>
            </a:r>
          </a:p>
        </p:txBody>
      </p:sp>
      <p:pic>
        <p:nvPicPr>
          <p:cNvPr id="5" name="Picture 4">
            <a:extLst>
              <a:ext uri="{FF2B5EF4-FFF2-40B4-BE49-F238E27FC236}">
                <a16:creationId xmlns:a16="http://schemas.microsoft.com/office/drawing/2014/main" id="{A6CB762B-B81E-872E-6E29-C4145242D8F5}"/>
              </a:ext>
            </a:extLst>
          </p:cNvPr>
          <p:cNvPicPr>
            <a:picLocks noChangeAspect="1"/>
          </p:cNvPicPr>
          <p:nvPr/>
        </p:nvPicPr>
        <p:blipFill>
          <a:blip r:embed="rId2"/>
          <a:stretch>
            <a:fillRect/>
          </a:stretch>
        </p:blipFill>
        <p:spPr>
          <a:xfrm>
            <a:off x="216341" y="1354457"/>
            <a:ext cx="7078063" cy="2324424"/>
          </a:xfrm>
          <a:prstGeom prst="rect">
            <a:avLst/>
          </a:prstGeom>
        </p:spPr>
      </p:pic>
      <p:pic>
        <p:nvPicPr>
          <p:cNvPr id="7" name="Picture 6">
            <a:extLst>
              <a:ext uri="{FF2B5EF4-FFF2-40B4-BE49-F238E27FC236}">
                <a16:creationId xmlns:a16="http://schemas.microsoft.com/office/drawing/2014/main" id="{FCB00F1D-9CF9-B63D-3D36-B43EF55F8952}"/>
              </a:ext>
            </a:extLst>
          </p:cNvPr>
          <p:cNvPicPr>
            <a:picLocks noChangeAspect="1"/>
          </p:cNvPicPr>
          <p:nvPr/>
        </p:nvPicPr>
        <p:blipFill>
          <a:blip r:embed="rId3"/>
          <a:stretch>
            <a:fillRect/>
          </a:stretch>
        </p:blipFill>
        <p:spPr>
          <a:xfrm>
            <a:off x="216340" y="4350936"/>
            <a:ext cx="5381295" cy="2181606"/>
          </a:xfrm>
          <a:prstGeom prst="rect">
            <a:avLst/>
          </a:prstGeom>
        </p:spPr>
      </p:pic>
      <p:sp>
        <p:nvSpPr>
          <p:cNvPr id="8" name="TextBox 7">
            <a:extLst>
              <a:ext uri="{FF2B5EF4-FFF2-40B4-BE49-F238E27FC236}">
                <a16:creationId xmlns:a16="http://schemas.microsoft.com/office/drawing/2014/main" id="{DF04A012-8128-83E3-B073-AB1544213018}"/>
              </a:ext>
            </a:extLst>
          </p:cNvPr>
          <p:cNvSpPr txBox="1"/>
          <p:nvPr/>
        </p:nvSpPr>
        <p:spPr>
          <a:xfrm>
            <a:off x="628323" y="3893594"/>
            <a:ext cx="1331106" cy="369332"/>
          </a:xfrm>
          <a:prstGeom prst="rect">
            <a:avLst/>
          </a:prstGeom>
          <a:noFill/>
        </p:spPr>
        <p:txBody>
          <a:bodyPr wrap="square" rtlCol="0">
            <a:spAutoFit/>
          </a:bodyPr>
          <a:lstStyle/>
          <a:p>
            <a:r>
              <a:rPr lang="en-US" dirty="0"/>
              <a:t>Output:</a:t>
            </a:r>
          </a:p>
        </p:txBody>
      </p:sp>
    </p:spTree>
    <p:extLst>
      <p:ext uri="{BB962C8B-B14F-4D97-AF65-F5344CB8AC3E}">
        <p14:creationId xmlns:p14="http://schemas.microsoft.com/office/powerpoint/2010/main" val="656417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D57B5C-FE88-B2D0-7641-8330A701899A}"/>
              </a:ext>
            </a:extLst>
          </p:cNvPr>
          <p:cNvSpPr>
            <a:spLocks noGrp="1"/>
          </p:cNvSpPr>
          <p:nvPr>
            <p:ph type="body" idx="1"/>
          </p:nvPr>
        </p:nvSpPr>
        <p:spPr>
          <a:xfrm>
            <a:off x="324735" y="145634"/>
            <a:ext cx="11542530" cy="3137598"/>
          </a:xfrm>
        </p:spPr>
        <p:txBody>
          <a:bodyPr>
            <a:normAutofit/>
          </a:bodyPr>
          <a:lstStyle/>
          <a:p>
            <a:r>
              <a:rPr lang="en-US" sz="1800" dirty="0"/>
              <a:t>If the user selects 1 and the different number of shoes does not exceed to shoe limit (</a:t>
            </a:r>
            <a:r>
              <a:rPr lang="en-US" sz="1800" dirty="0" err="1"/>
              <a:t>shoelimit</a:t>
            </a:r>
            <a:r>
              <a:rPr lang="en-US" sz="1800" dirty="0"/>
              <a:t> = 15) this is the code that will execute.</a:t>
            </a:r>
          </a:p>
          <a:p>
            <a:r>
              <a:rPr lang="en-US" sz="1800" dirty="0"/>
              <a:t>This code allows the user to add a pair of shoes to inventory, it asks for the name, the price, and how many will be added in stock.</a:t>
            </a:r>
          </a:p>
          <a:p>
            <a:r>
              <a:rPr lang="en-US" sz="1800" dirty="0" err="1"/>
              <a:t>shoecount</a:t>
            </a:r>
            <a:r>
              <a:rPr lang="en-US" sz="1800" dirty="0"/>
              <a:t> is initially set to 0 and has an incrementation of 1 every time this code loops around. This way the values for each specific shoe will be in the same index for each array.</a:t>
            </a:r>
          </a:p>
          <a:p>
            <a:r>
              <a:rPr lang="en-US" sz="1800" dirty="0"/>
              <a:t>The value stored in the array </a:t>
            </a:r>
            <a:r>
              <a:rPr lang="en-US" sz="1800" dirty="0" err="1"/>
              <a:t>shoesales</a:t>
            </a:r>
            <a:r>
              <a:rPr lang="en-US" sz="1800" dirty="0"/>
              <a:t> is also set to 0 since the shoe is just being added to inventory and no sales have been made yet</a:t>
            </a:r>
          </a:p>
          <a:p>
            <a:endParaRPr lang="en-US" dirty="0"/>
          </a:p>
        </p:txBody>
      </p:sp>
      <p:pic>
        <p:nvPicPr>
          <p:cNvPr id="5" name="Picture 4">
            <a:extLst>
              <a:ext uri="{FF2B5EF4-FFF2-40B4-BE49-F238E27FC236}">
                <a16:creationId xmlns:a16="http://schemas.microsoft.com/office/drawing/2014/main" id="{868DD73B-9BDA-8570-A5E3-EA8829067AFA}"/>
              </a:ext>
            </a:extLst>
          </p:cNvPr>
          <p:cNvPicPr>
            <a:picLocks noChangeAspect="1"/>
          </p:cNvPicPr>
          <p:nvPr/>
        </p:nvPicPr>
        <p:blipFill>
          <a:blip r:embed="rId2"/>
          <a:stretch>
            <a:fillRect/>
          </a:stretch>
        </p:blipFill>
        <p:spPr>
          <a:xfrm>
            <a:off x="73526" y="3429000"/>
            <a:ext cx="6809595" cy="3389179"/>
          </a:xfrm>
          <a:prstGeom prst="rect">
            <a:avLst/>
          </a:prstGeom>
        </p:spPr>
      </p:pic>
      <p:sp>
        <p:nvSpPr>
          <p:cNvPr id="8" name="TextBox 7">
            <a:extLst>
              <a:ext uri="{FF2B5EF4-FFF2-40B4-BE49-F238E27FC236}">
                <a16:creationId xmlns:a16="http://schemas.microsoft.com/office/drawing/2014/main" id="{93CFAB15-AF57-9518-E4B0-85DF3C047F04}"/>
              </a:ext>
            </a:extLst>
          </p:cNvPr>
          <p:cNvSpPr txBox="1"/>
          <p:nvPr/>
        </p:nvSpPr>
        <p:spPr>
          <a:xfrm>
            <a:off x="7536263" y="2486979"/>
            <a:ext cx="1011815" cy="369332"/>
          </a:xfrm>
          <a:prstGeom prst="rect">
            <a:avLst/>
          </a:prstGeom>
          <a:noFill/>
        </p:spPr>
        <p:txBody>
          <a:bodyPr wrap="none" rtlCol="0">
            <a:spAutoFit/>
          </a:bodyPr>
          <a:lstStyle/>
          <a:p>
            <a:r>
              <a:rPr lang="en-US" dirty="0"/>
              <a:t>Output:</a:t>
            </a:r>
          </a:p>
        </p:txBody>
      </p:sp>
      <p:pic>
        <p:nvPicPr>
          <p:cNvPr id="10" name="Picture 9">
            <a:extLst>
              <a:ext uri="{FF2B5EF4-FFF2-40B4-BE49-F238E27FC236}">
                <a16:creationId xmlns:a16="http://schemas.microsoft.com/office/drawing/2014/main" id="{AF9FF035-06FA-AB05-ECF5-6BC34DC8DFF6}"/>
              </a:ext>
            </a:extLst>
          </p:cNvPr>
          <p:cNvPicPr>
            <a:picLocks noChangeAspect="1"/>
          </p:cNvPicPr>
          <p:nvPr/>
        </p:nvPicPr>
        <p:blipFill>
          <a:blip r:embed="rId3"/>
          <a:stretch>
            <a:fillRect/>
          </a:stretch>
        </p:blipFill>
        <p:spPr>
          <a:xfrm>
            <a:off x="7424476" y="2783766"/>
            <a:ext cx="3815240" cy="4034413"/>
          </a:xfrm>
          <a:prstGeom prst="rect">
            <a:avLst/>
          </a:prstGeom>
        </p:spPr>
      </p:pic>
    </p:spTree>
    <p:extLst>
      <p:ext uri="{BB962C8B-B14F-4D97-AF65-F5344CB8AC3E}">
        <p14:creationId xmlns:p14="http://schemas.microsoft.com/office/powerpoint/2010/main" val="422830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991C6F-4896-07CB-2559-E03493806AC3}"/>
              </a:ext>
            </a:extLst>
          </p:cNvPr>
          <p:cNvSpPr>
            <a:spLocks noGrp="1"/>
          </p:cNvSpPr>
          <p:nvPr>
            <p:ph type="body" idx="1"/>
          </p:nvPr>
        </p:nvSpPr>
        <p:spPr>
          <a:xfrm>
            <a:off x="0" y="27634"/>
            <a:ext cx="10173654" cy="1885500"/>
          </a:xfrm>
        </p:spPr>
        <p:txBody>
          <a:bodyPr/>
          <a:lstStyle/>
          <a:p>
            <a:r>
              <a:rPr lang="en-US" dirty="0"/>
              <a:t>If the user selects option 2 this is the code that will execute. This code allows the user to update the information on a shoe in inventory. </a:t>
            </a:r>
          </a:p>
          <a:p>
            <a:r>
              <a:rPr lang="en-US" dirty="0"/>
              <a:t>It utilizes a for loop to find the value in the array “</a:t>
            </a:r>
            <a:r>
              <a:rPr lang="en-US" dirty="0" err="1"/>
              <a:t>shoename</a:t>
            </a:r>
            <a:r>
              <a:rPr lang="en-US" dirty="0"/>
              <a:t>” that matches the String value inputted by the user.</a:t>
            </a:r>
          </a:p>
        </p:txBody>
      </p:sp>
      <p:pic>
        <p:nvPicPr>
          <p:cNvPr id="5" name="Picture 4">
            <a:extLst>
              <a:ext uri="{FF2B5EF4-FFF2-40B4-BE49-F238E27FC236}">
                <a16:creationId xmlns:a16="http://schemas.microsoft.com/office/drawing/2014/main" id="{979A0B6E-4598-56EB-4C1E-1AF561150D99}"/>
              </a:ext>
            </a:extLst>
          </p:cNvPr>
          <p:cNvPicPr>
            <a:picLocks noChangeAspect="1"/>
          </p:cNvPicPr>
          <p:nvPr/>
        </p:nvPicPr>
        <p:blipFill>
          <a:blip r:embed="rId2"/>
          <a:stretch>
            <a:fillRect/>
          </a:stretch>
        </p:blipFill>
        <p:spPr>
          <a:xfrm>
            <a:off x="206293" y="2513521"/>
            <a:ext cx="6269778" cy="4344479"/>
          </a:xfrm>
          <a:prstGeom prst="rect">
            <a:avLst/>
          </a:prstGeom>
        </p:spPr>
      </p:pic>
      <p:sp>
        <p:nvSpPr>
          <p:cNvPr id="6" name="TextBox 5">
            <a:extLst>
              <a:ext uri="{FF2B5EF4-FFF2-40B4-BE49-F238E27FC236}">
                <a16:creationId xmlns:a16="http://schemas.microsoft.com/office/drawing/2014/main" id="{0B8AB1F6-F532-0979-9E20-1B7CC158C8A9}"/>
              </a:ext>
            </a:extLst>
          </p:cNvPr>
          <p:cNvSpPr txBox="1"/>
          <p:nvPr/>
        </p:nvSpPr>
        <p:spPr>
          <a:xfrm>
            <a:off x="2018346" y="1750068"/>
            <a:ext cx="4572198" cy="707886"/>
          </a:xfrm>
          <a:prstGeom prst="rect">
            <a:avLst/>
          </a:prstGeom>
          <a:noFill/>
        </p:spPr>
        <p:txBody>
          <a:bodyPr wrap="square" rtlCol="0">
            <a:spAutoFit/>
          </a:bodyPr>
          <a:lstStyle/>
          <a:p>
            <a:r>
              <a:rPr lang="en-US" sz="2000" dirty="0"/>
              <a:t>This allows the user to change the stock quantity and change the price</a:t>
            </a:r>
          </a:p>
        </p:txBody>
      </p:sp>
      <p:pic>
        <p:nvPicPr>
          <p:cNvPr id="8" name="Picture 7">
            <a:extLst>
              <a:ext uri="{FF2B5EF4-FFF2-40B4-BE49-F238E27FC236}">
                <a16:creationId xmlns:a16="http://schemas.microsoft.com/office/drawing/2014/main" id="{5C7BC044-14D1-8884-D74E-80D2B48CE17D}"/>
              </a:ext>
            </a:extLst>
          </p:cNvPr>
          <p:cNvPicPr>
            <a:picLocks noChangeAspect="1"/>
          </p:cNvPicPr>
          <p:nvPr/>
        </p:nvPicPr>
        <p:blipFill>
          <a:blip r:embed="rId3"/>
          <a:stretch>
            <a:fillRect/>
          </a:stretch>
        </p:blipFill>
        <p:spPr>
          <a:xfrm>
            <a:off x="6972807" y="2294888"/>
            <a:ext cx="3200847" cy="4563112"/>
          </a:xfrm>
          <a:prstGeom prst="rect">
            <a:avLst/>
          </a:prstGeom>
        </p:spPr>
      </p:pic>
      <p:sp>
        <p:nvSpPr>
          <p:cNvPr id="9" name="TextBox 8">
            <a:extLst>
              <a:ext uri="{FF2B5EF4-FFF2-40B4-BE49-F238E27FC236}">
                <a16:creationId xmlns:a16="http://schemas.microsoft.com/office/drawing/2014/main" id="{49CAFA84-9E73-09E6-0AEC-A467B123A5B7}"/>
              </a:ext>
            </a:extLst>
          </p:cNvPr>
          <p:cNvSpPr txBox="1"/>
          <p:nvPr/>
        </p:nvSpPr>
        <p:spPr>
          <a:xfrm>
            <a:off x="6972807" y="1843995"/>
            <a:ext cx="1011815" cy="369332"/>
          </a:xfrm>
          <a:prstGeom prst="rect">
            <a:avLst/>
          </a:prstGeom>
          <a:noFill/>
        </p:spPr>
        <p:txBody>
          <a:bodyPr wrap="none" rtlCol="0">
            <a:spAutoFit/>
          </a:bodyPr>
          <a:lstStyle/>
          <a:p>
            <a:r>
              <a:rPr lang="en-US" dirty="0"/>
              <a:t>Output:</a:t>
            </a:r>
          </a:p>
        </p:txBody>
      </p:sp>
    </p:spTree>
    <p:extLst>
      <p:ext uri="{BB962C8B-B14F-4D97-AF65-F5344CB8AC3E}">
        <p14:creationId xmlns:p14="http://schemas.microsoft.com/office/powerpoint/2010/main" val="313854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D5C00F-D565-6923-56D7-8D6DFF293391}"/>
              </a:ext>
            </a:extLst>
          </p:cNvPr>
          <p:cNvSpPr>
            <a:spLocks noGrp="1"/>
          </p:cNvSpPr>
          <p:nvPr>
            <p:ph type="body" idx="1"/>
          </p:nvPr>
        </p:nvSpPr>
        <p:spPr>
          <a:xfrm>
            <a:off x="243320" y="196965"/>
            <a:ext cx="11705359" cy="1651931"/>
          </a:xfrm>
        </p:spPr>
        <p:txBody>
          <a:bodyPr>
            <a:normAutofit/>
          </a:bodyPr>
          <a:lstStyle/>
          <a:p>
            <a:r>
              <a:rPr lang="en-US" dirty="0"/>
              <a:t>If the user picks option 3 this is the code that will execute. This code allows the user to sell shoes that are in inventory. </a:t>
            </a:r>
          </a:p>
        </p:txBody>
      </p:sp>
      <p:pic>
        <p:nvPicPr>
          <p:cNvPr id="5" name="Picture 4">
            <a:extLst>
              <a:ext uri="{FF2B5EF4-FFF2-40B4-BE49-F238E27FC236}">
                <a16:creationId xmlns:a16="http://schemas.microsoft.com/office/drawing/2014/main" id="{58B0F293-69CF-403D-EA39-AB3BDDD196E5}"/>
              </a:ext>
            </a:extLst>
          </p:cNvPr>
          <p:cNvPicPr>
            <a:picLocks noChangeAspect="1"/>
          </p:cNvPicPr>
          <p:nvPr/>
        </p:nvPicPr>
        <p:blipFill>
          <a:blip r:embed="rId2"/>
          <a:stretch>
            <a:fillRect/>
          </a:stretch>
        </p:blipFill>
        <p:spPr>
          <a:xfrm>
            <a:off x="342615" y="1961212"/>
            <a:ext cx="7334325" cy="4699822"/>
          </a:xfrm>
          <a:prstGeom prst="rect">
            <a:avLst/>
          </a:prstGeom>
        </p:spPr>
      </p:pic>
      <p:sp>
        <p:nvSpPr>
          <p:cNvPr id="6" name="TextBox 5">
            <a:extLst>
              <a:ext uri="{FF2B5EF4-FFF2-40B4-BE49-F238E27FC236}">
                <a16:creationId xmlns:a16="http://schemas.microsoft.com/office/drawing/2014/main" id="{60B815E0-7BA0-E633-819D-42CC242AE7E8}"/>
              </a:ext>
            </a:extLst>
          </p:cNvPr>
          <p:cNvSpPr txBox="1"/>
          <p:nvPr/>
        </p:nvSpPr>
        <p:spPr>
          <a:xfrm>
            <a:off x="7754411" y="1012881"/>
            <a:ext cx="4437589" cy="2585323"/>
          </a:xfrm>
          <a:prstGeom prst="rect">
            <a:avLst/>
          </a:prstGeom>
          <a:noFill/>
        </p:spPr>
        <p:txBody>
          <a:bodyPr wrap="square" rtlCol="0">
            <a:spAutoFit/>
          </a:bodyPr>
          <a:lstStyle/>
          <a:p>
            <a:r>
              <a:rPr lang="en-US" dirty="0"/>
              <a:t>It utilizes a for loop that finds a value in the array “</a:t>
            </a:r>
            <a:r>
              <a:rPr lang="en-US" dirty="0" err="1"/>
              <a:t>shoename</a:t>
            </a:r>
            <a:r>
              <a:rPr lang="en-US" dirty="0"/>
              <a:t>” that matches the String value inputted by the user. It will then prompt the user to indicate the quantity of how may shoes are being sold. It then subtracts the number of shoes in stock in the array ”</a:t>
            </a:r>
            <a:r>
              <a:rPr lang="en-US" dirty="0" err="1"/>
              <a:t>shoestock</a:t>
            </a:r>
            <a:r>
              <a:rPr lang="en-US" dirty="0"/>
              <a:t>’ by how many are sold, and adds the money received to the array “</a:t>
            </a:r>
            <a:r>
              <a:rPr lang="en-US" dirty="0" err="1"/>
              <a:t>shoesales</a:t>
            </a:r>
            <a:r>
              <a:rPr lang="en-US" dirty="0"/>
              <a:t>.”</a:t>
            </a:r>
          </a:p>
        </p:txBody>
      </p:sp>
      <p:pic>
        <p:nvPicPr>
          <p:cNvPr id="8" name="Picture 7">
            <a:extLst>
              <a:ext uri="{FF2B5EF4-FFF2-40B4-BE49-F238E27FC236}">
                <a16:creationId xmlns:a16="http://schemas.microsoft.com/office/drawing/2014/main" id="{8C320AFB-B536-A65A-520E-A4574805EEF3}"/>
              </a:ext>
            </a:extLst>
          </p:cNvPr>
          <p:cNvPicPr>
            <a:picLocks noChangeAspect="1"/>
          </p:cNvPicPr>
          <p:nvPr/>
        </p:nvPicPr>
        <p:blipFill>
          <a:blip r:embed="rId3"/>
          <a:stretch>
            <a:fillRect/>
          </a:stretch>
        </p:blipFill>
        <p:spPr>
          <a:xfrm>
            <a:off x="7855281" y="4210309"/>
            <a:ext cx="3324689" cy="2448267"/>
          </a:xfrm>
          <a:prstGeom prst="rect">
            <a:avLst/>
          </a:prstGeom>
        </p:spPr>
      </p:pic>
      <p:sp>
        <p:nvSpPr>
          <p:cNvPr id="9" name="TextBox 8">
            <a:extLst>
              <a:ext uri="{FF2B5EF4-FFF2-40B4-BE49-F238E27FC236}">
                <a16:creationId xmlns:a16="http://schemas.microsoft.com/office/drawing/2014/main" id="{119A1254-40C7-5636-42AF-964907F23C61}"/>
              </a:ext>
            </a:extLst>
          </p:cNvPr>
          <p:cNvSpPr txBox="1"/>
          <p:nvPr/>
        </p:nvSpPr>
        <p:spPr>
          <a:xfrm>
            <a:off x="7964129" y="3719590"/>
            <a:ext cx="1011815" cy="369332"/>
          </a:xfrm>
          <a:prstGeom prst="rect">
            <a:avLst/>
          </a:prstGeom>
          <a:noFill/>
        </p:spPr>
        <p:txBody>
          <a:bodyPr wrap="none" rtlCol="0">
            <a:spAutoFit/>
          </a:bodyPr>
          <a:lstStyle/>
          <a:p>
            <a:r>
              <a:rPr lang="en-US" dirty="0"/>
              <a:t>Output:</a:t>
            </a:r>
          </a:p>
        </p:txBody>
      </p:sp>
    </p:spTree>
    <p:extLst>
      <p:ext uri="{BB962C8B-B14F-4D97-AF65-F5344CB8AC3E}">
        <p14:creationId xmlns:p14="http://schemas.microsoft.com/office/powerpoint/2010/main" val="1827288228"/>
      </p:ext>
    </p:extLst>
  </p:cSld>
  <p:clrMapOvr>
    <a:masterClrMapping/>
  </p:clrMapOvr>
</p:sld>
</file>

<file path=ppt/theme/theme1.xml><?xml version="1.0" encoding="utf-8"?>
<a:theme xmlns:a="http://schemas.openxmlformats.org/drawingml/2006/main" name="Headlines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docProps/app.xml><?xml version="1.0" encoding="utf-8"?>
<Properties xmlns="http://schemas.openxmlformats.org/officeDocument/2006/extended-properties" xmlns:vt="http://schemas.openxmlformats.org/officeDocument/2006/docPropsVTypes">
  <TotalTime>221</TotalTime>
  <Words>837</Words>
  <Application>Microsoft Office PowerPoint</Application>
  <PresentationFormat>Widescreen</PresentationFormat>
  <Paragraphs>46</Paragraphs>
  <Slides>14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Avenir Next LT Pro</vt:lpstr>
      <vt:lpstr>Sitka Banner</vt:lpstr>
      <vt:lpstr>HeadlinesVTI</vt:lpstr>
      <vt:lpstr>Ghafar’s Shoe Store Inventory System</vt:lpstr>
      <vt:lpstr>An inventory management system that allows the user to update inventory, track product stock levels, and receive sales reports.</vt:lpstr>
      <vt:lpstr>PowerPoint Presentation</vt:lpstr>
      <vt:lpstr>Key Parts of The Code</vt:lpstr>
      <vt:lpstr>These are the main arrays of the program. I used these arrays to store al the major value of each shoe, the price of the shoe, the name of the shoe, how much of the shoe is in stock, and how many times the shoe has been sold.  The integer variable shoelimit is set to 15 making the array length 15 for all the arrays. Basically, I can only have 15 different shoes in inventory at one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think I could have probably made things easier by utilizing a switch statement instead of if else statements. I also could’ve used methods to make my code shorter. I could also go a step further and specify on shoe size.  In conclusion, I was able to make an inventory management system where the user could track stock levels, sales, add/update products, generate low stock reports, and produce sale reports.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Ghafar Arogundade</dc:creator>
  <cp:lastModifiedBy>Ghafar Arogundade</cp:lastModifiedBy>
  <cp:revision>1</cp:revision>
  <dcterms:created xsi:type="dcterms:W3CDTF">2024-12-09T01:35:44Z</dcterms:created>
  <dcterms:modified xsi:type="dcterms:W3CDTF">2024-12-09T05:17:05Z</dcterms:modified>
</cp:coreProperties>
</file>